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SemiBold" charset="0"/>
      <p:regular r:id="rId14"/>
      <p:bold r:id="rId15"/>
      <p:italic r:id="rId16"/>
      <p:boldItalic r:id="rId17"/>
    </p:embeddedFont>
    <p:embeddedFont>
      <p:font typeface="Calibri" pitchFamily="34" charset="0"/>
      <p:regular r:id="rId18"/>
      <p:bold r:id="rId19"/>
      <p:italic r:id="rId20"/>
      <p:boldItalic r:id="rId21"/>
    </p:embeddedFont>
    <p:embeddedFont>
      <p:font typeface="EB Garamond Medium" charset="0"/>
      <p:regular r:id="rId22"/>
      <p:bold r:id="rId23"/>
      <p:italic r:id="rId24"/>
      <p:boldItalic r:id="rId25"/>
    </p:embeddedFont>
    <p:embeddedFont>
      <p:font typeface="EB Garamon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63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 xmlns:a16="http://schemas.microsoft.com/office/drawing/2014/main" val="20000"/>
                    </a:ext>
                  </a:extLst>
                </a:gridCol>
                <a:gridCol w="2170489">
                  <a:extLst>
                    <a:ext uri="{9D8B030D-6E8A-4147-A177-3AD203B41FA5}">
                      <a16:colId xmlns="" xmlns:a16="http://schemas.microsoft.com/office/drawing/2014/main" val="20001"/>
                    </a:ext>
                  </a:extLst>
                </a:gridCol>
                <a:gridCol w="880633">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https://github.com/Bharathicr7/NM_CD1_13_Task1-PPT</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söhne</vt:lpstr>
      <vt:lpstr>EB Garamond SemiBold</vt:lpstr>
      <vt:lpstr>Noto Sans Symbols</vt:lpstr>
      <vt:lpstr>Calibri</vt:lpstr>
      <vt:lpstr>EB Garamond Medium</vt:lpstr>
      <vt:lpstr>EB Garamond</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4</cp:revision>
  <dcterms:created xsi:type="dcterms:W3CDTF">2020-08-13T11:21:46Z</dcterms:created>
  <dcterms:modified xsi:type="dcterms:W3CDTF">2023-11-01T04:15:55Z</dcterms:modified>
</cp:coreProperties>
</file>